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61" d="100"/>
          <a:sy n="61" d="100"/>
        </p:scale>
        <p:origin x="-77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791072"/>
          </a:xfrm>
        </p:spPr>
        <p:txBody>
          <a:bodyPr/>
          <a:lstStyle/>
          <a:p>
            <a:r>
              <a:rPr lang="ru-RU" sz="4800" dirty="0"/>
              <a:t> </a:t>
            </a:r>
            <a:r>
              <a:rPr lang="ru-RU" sz="4800" dirty="0" smtClean="0"/>
              <a:t>     Домик в деревне.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93296" y="5673005"/>
            <a:ext cx="3250704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Фирсов Кирилл</a:t>
            </a:r>
          </a:p>
          <a:p>
            <a:pPr marL="0" indent="0">
              <a:buNone/>
            </a:pPr>
            <a:r>
              <a:rPr lang="ru-RU" dirty="0" smtClean="0"/>
              <a:t>С мамой </a:t>
            </a:r>
          </a:p>
          <a:p>
            <a:pPr marL="0" indent="0">
              <a:buNone/>
            </a:pPr>
            <a:r>
              <a:rPr lang="ru-RU" dirty="0" smtClean="0"/>
              <a:t>Гр 5. Светлячки</a:t>
            </a:r>
            <a:endParaRPr lang="ru-RU" dirty="0"/>
          </a:p>
        </p:txBody>
      </p:sp>
      <p:pic>
        <p:nvPicPr>
          <p:cNvPr id="6" name="Detskie_pesni_pro_osen_-_Osen_raskrasavica_(x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2151" y="5877272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824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17">
        <p14:vortex dir="r"/>
      </p:transition>
    </mc:Choice>
    <mc:Fallback>
      <p:transition spd="slow" advTm="4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  <p:extLst mod="1">
    <p:ext uri="{E180D4A7-C9FB-4DFB-919C-405C955672EB}">
      <p14:showEvtLst xmlns:p14="http://schemas.microsoft.com/office/powerpoint/2010/main" xmlns="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08720"/>
            <a:ext cx="7123080" cy="9244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за дом я посадил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дерево </a:t>
            </a:r>
            <a:r>
              <a:rPr lang="ru-RU" sz="2000" dirty="0" smtClean="0"/>
              <a:t>жасмина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95747" y="2968949"/>
            <a:ext cx="4480498" cy="2520280"/>
          </a:xfrm>
        </p:spPr>
      </p:pic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817157" y="2337437"/>
            <a:ext cx="4888252" cy="275089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0"/>
            <a:ext cx="514673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Я калину посажу,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 чтоб никто не кашлял.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64277" y="2516643"/>
            <a:ext cx="5378588" cy="3026839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68144" y="188640"/>
            <a:ext cx="712308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И шиповник для меня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 тоже очень важен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80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20">
        <p14:vortex dir="r"/>
      </p:transition>
    </mc:Choice>
    <mc:Fallback>
      <p:transition spd="slow" advTm="38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3080" cy="924475"/>
          </a:xfrm>
        </p:spPr>
        <p:txBody>
          <a:bodyPr>
            <a:noAutofit/>
          </a:bodyPr>
          <a:lstStyle/>
          <a:p>
            <a:r>
              <a:rPr lang="ru-RU" sz="2800" dirty="0" smtClean="0"/>
              <a:t>Я намажу клеем дом, а потом соломой, а другую сторону листьями застрою 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038600" cy="227171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68760"/>
            <a:ext cx="4038600" cy="227171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789040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78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98">
        <p14:vortex dir="r"/>
      </p:transition>
    </mc:Choice>
    <mc:Fallback>
      <p:transition spd="slow" advTm="4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08512" cy="924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рябину посажу справа у забора.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10395" y="2411932"/>
            <a:ext cx="5265166" cy="2963010"/>
          </a:xfrm>
        </p:spPr>
      </p:pic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33220" y="2255612"/>
            <a:ext cx="5502096" cy="309634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0"/>
            <a:ext cx="478802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Ветерочек прилетал-Листья с дерева срывал,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0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49">
        <p14:vortex dir="r"/>
      </p:transition>
    </mc:Choice>
    <mc:Fallback>
      <p:transition spd="slow" advTm="4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садик я несу поделку - озорную самоделку.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7306766" cy="4111935"/>
          </a:xfrm>
        </p:spPr>
      </p:pic>
    </p:spTree>
    <p:extLst>
      <p:ext uri="{BB962C8B-B14F-4D97-AF65-F5344CB8AC3E}">
        <p14:creationId xmlns:p14="http://schemas.microsoft.com/office/powerpoint/2010/main" xmlns="" val="28956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9">
        <p14:vortex dir="r"/>
      </p:transition>
    </mc:Choice>
    <mc:Fallback>
      <p:transition spd="slow" advTm="5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7123080" cy="1572547"/>
          </a:xfrm>
        </p:spPr>
        <p:txBody>
          <a:bodyPr/>
          <a:lstStyle/>
          <a:p>
            <a:r>
              <a:rPr lang="ru-RU" dirty="0" smtClean="0"/>
              <a:t>Спасибо за просмотр!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91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60">
        <p14:vortex dir="r"/>
      </p:transition>
    </mc:Choice>
    <mc:Fallback>
      <p:transition spd="slow" advTm="56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Возьму в руки кисточку,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нарисую фон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829427"/>
            <a:ext cx="7124700" cy="4007183"/>
          </a:xfrm>
        </p:spPr>
      </p:pic>
    </p:spTree>
    <p:extLst>
      <p:ext uri="{BB962C8B-B14F-4D97-AF65-F5344CB8AC3E}">
        <p14:creationId xmlns:p14="http://schemas.microsoft.com/office/powerpoint/2010/main" xmlns="" val="359825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43">
        <p14:vortex dir="r"/>
      </p:transition>
    </mc:Choice>
    <mc:Fallback>
      <p:transition spd="slow" advTm="4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3080" cy="924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Нарисую дерево </a:t>
            </a:r>
            <a:r>
              <a:rPr lang="ru-RU" dirty="0" smtClean="0"/>
              <a:t>и раскрашу все!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6698" y="2339726"/>
            <a:ext cx="4566664" cy="25687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43453" y="2345379"/>
            <a:ext cx="4592506" cy="2583284"/>
          </a:xfrm>
        </p:spPr>
      </p:pic>
    </p:spTree>
    <p:extLst>
      <p:ext uri="{BB962C8B-B14F-4D97-AF65-F5344CB8AC3E}">
        <p14:creationId xmlns:p14="http://schemas.microsoft.com/office/powerpoint/2010/main" xmlns="" val="345916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83">
        <p14:vortex dir="r"/>
      </p:transition>
    </mc:Choice>
    <mc:Fallback>
      <p:transition spd="slow" advTm="3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Что-бы</a:t>
            </a:r>
            <a:r>
              <a:rPr lang="ru-RU" dirty="0" smtClean="0"/>
              <a:t> </a:t>
            </a:r>
            <a:r>
              <a:rPr lang="ru-RU" dirty="0" smtClean="0"/>
              <a:t>солнышко </a:t>
            </a:r>
            <a:r>
              <a:rPr lang="ru-RU" dirty="0" smtClean="0"/>
              <a:t>сияло</a:t>
            </a:r>
            <a:br>
              <a:rPr lang="ru-RU" dirty="0" smtClean="0"/>
            </a:br>
            <a:r>
              <a:rPr lang="ru-RU" dirty="0" smtClean="0"/>
              <a:t>нарисую лучики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829427"/>
            <a:ext cx="7124700" cy="4007183"/>
          </a:xfrm>
        </p:spPr>
      </p:pic>
    </p:spTree>
    <p:extLst>
      <p:ext uri="{BB962C8B-B14F-4D97-AF65-F5344CB8AC3E}">
        <p14:creationId xmlns:p14="http://schemas.microsoft.com/office/powerpoint/2010/main" xmlns="" val="371196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20">
        <p14:vortex dir="r"/>
      </p:transition>
    </mc:Choice>
    <mc:Fallback>
      <p:transition spd="slow" advTm="38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строителем работал, строить дом моя забота.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418" y="2779006"/>
            <a:ext cx="5157192" cy="30007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58544" y="2734345"/>
            <a:ext cx="5157190" cy="3090119"/>
          </a:xfrm>
        </p:spPr>
      </p:pic>
    </p:spTree>
    <p:extLst>
      <p:ext uri="{BB962C8B-B14F-4D97-AF65-F5344CB8AC3E}">
        <p14:creationId xmlns:p14="http://schemas.microsoft.com/office/powerpoint/2010/main" xmlns="" val="387797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40">
        <p14:vortex dir="r"/>
      </p:transition>
    </mc:Choice>
    <mc:Fallback>
      <p:transition spd="slow" advTm="39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забор я строю </a:t>
            </a:r>
            <a:r>
              <a:rPr lang="ru-RU" dirty="0" smtClean="0"/>
              <a:t>сам- </a:t>
            </a:r>
            <a:br>
              <a:rPr lang="ru-RU" dirty="0" smtClean="0"/>
            </a:br>
            <a:r>
              <a:rPr lang="ru-RU" dirty="0" smtClean="0"/>
              <a:t>м</a:t>
            </a:r>
            <a:r>
              <a:rPr lang="ru-RU" dirty="0" smtClean="0"/>
              <a:t>ама </a:t>
            </a:r>
            <a:r>
              <a:rPr lang="ru-RU" dirty="0" smtClean="0"/>
              <a:t>показала.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009650" y="1829427"/>
            <a:ext cx="7124700" cy="4007183"/>
          </a:xfrm>
        </p:spPr>
      </p:pic>
    </p:spTree>
    <p:extLst>
      <p:ext uri="{BB962C8B-B14F-4D97-AF65-F5344CB8AC3E}">
        <p14:creationId xmlns:p14="http://schemas.microsoft.com/office/powerpoint/2010/main" xmlns="" val="236472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71">
        <p14:vortex dir="r"/>
      </p:transition>
    </mc:Choice>
    <mc:Fallback>
      <p:transition spd="slow" advTm="4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Листья к </a:t>
            </a:r>
            <a:r>
              <a:rPr lang="ru-RU" dirty="0" smtClean="0"/>
              <a:t>дереву </a:t>
            </a:r>
            <a:r>
              <a:rPr lang="ru-RU" dirty="0" smtClean="0"/>
              <a:t>приклею, (чтоб не опадали).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5351463" cy="30101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532" y="3827199"/>
            <a:ext cx="5351463" cy="3010197"/>
          </a:xfrm>
        </p:spPr>
      </p:pic>
    </p:spTree>
    <p:extLst>
      <p:ext uri="{BB962C8B-B14F-4D97-AF65-F5344CB8AC3E}">
        <p14:creationId xmlns:p14="http://schemas.microsoft.com/office/powerpoint/2010/main" xmlns="" val="294982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96">
        <p14:vortex dir="r"/>
      </p:transition>
    </mc:Choice>
    <mc:Fallback>
      <p:transition spd="slow" advTm="3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про маленькое не забыл.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85824" y="2548185"/>
            <a:ext cx="5411815" cy="3207816"/>
          </a:xfrm>
        </p:spPr>
      </p:pic>
    </p:spTree>
    <p:extLst>
      <p:ext uri="{BB962C8B-B14F-4D97-AF65-F5344CB8AC3E}">
        <p14:creationId xmlns:p14="http://schemas.microsoft.com/office/powerpoint/2010/main" xmlns="" val="33139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18">
        <p14:vortex dir="r"/>
      </p:transition>
    </mc:Choice>
    <mc:Fallback>
      <p:transition spd="slow" advTm="3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забыл про </a:t>
            </a:r>
            <a:r>
              <a:rPr lang="ru-RU" dirty="0" smtClean="0"/>
              <a:t>небо  </a:t>
            </a:r>
            <a:r>
              <a:rPr lang="ru-RU" dirty="0" smtClean="0"/>
              <a:t>тоже, и раскрасил голубым.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3776" y="2772688"/>
            <a:ext cx="5229200" cy="2941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55141" y="2741238"/>
            <a:ext cx="5088419" cy="2863544"/>
          </a:xfrm>
        </p:spPr>
      </p:pic>
    </p:spTree>
    <p:extLst>
      <p:ext uri="{BB962C8B-B14F-4D97-AF65-F5344CB8AC3E}">
        <p14:creationId xmlns:p14="http://schemas.microsoft.com/office/powerpoint/2010/main" xmlns="" val="66519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53">
        <p14:vortex dir="r"/>
      </p:transition>
    </mc:Choice>
    <mc:Fallback>
      <p:transition spd="slow" advTm="40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106</TotalTime>
  <Words>132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      Домик в деревне.</vt:lpstr>
      <vt:lpstr>Возьму в руки кисточку,  нарисую фон</vt:lpstr>
      <vt:lpstr> Нарисую дерево и раскрашу все!</vt:lpstr>
      <vt:lpstr> Что-бы солнышко сияло нарисую лучики.</vt:lpstr>
      <vt:lpstr>Я строителем работал, строить дом моя забота.</vt:lpstr>
      <vt:lpstr>И забор я строю сам-  мама показала.</vt:lpstr>
      <vt:lpstr>Листья к дереву приклею, (чтоб не опадали).</vt:lpstr>
      <vt:lpstr>И про маленькое не забыл.</vt:lpstr>
      <vt:lpstr>Не забыл про небо  тоже, и раскрасил голубым.</vt:lpstr>
      <vt:lpstr>А за дом я посадил  дерево жасмина </vt:lpstr>
      <vt:lpstr>Я намажу клеем дом, а потом соломой, а другую сторону листьями застрою </vt:lpstr>
      <vt:lpstr>И рябину посажу справа у забора.</vt:lpstr>
      <vt:lpstr>В садик я несу поделку - озорную самоделку.</vt:lpstr>
      <vt:lpstr>Спасибо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киря</dc:title>
  <dc:creator>IVAN</dc:creator>
  <cp:lastModifiedBy>1</cp:lastModifiedBy>
  <cp:revision>11</cp:revision>
  <dcterms:created xsi:type="dcterms:W3CDTF">2016-10-21T13:52:23Z</dcterms:created>
  <dcterms:modified xsi:type="dcterms:W3CDTF">2016-10-24T09:16:11Z</dcterms:modified>
</cp:coreProperties>
</file>