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9874-320D-42B7-B38B-6CDE8B49EEFD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B3A0-F1D4-4884-B90B-60A2B1023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FCCB-A4E6-45FB-BFEC-240767DA8DE3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EC6D-1765-4C39-BBCC-E2575A845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299C-36E8-43E9-92A6-C109CB63441F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3C0C-21B5-497C-9BCB-EA1375B06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F0D0-626B-49E4-B6FF-A0C1FE0DCB3B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2B08-B784-406A-A8F3-5F1F6419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FFC6-BD82-4D3C-9FBE-FABAB07B7407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599F-8BB8-438E-98B0-ADC6F21FB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B7E8-968E-4F5B-9AD8-5F4046990351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5739-FECA-4B21-8DDE-185C4BF6B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D638-D0E2-4A5C-B043-611F6FA18B22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D434-5A11-4FCB-949F-0FEAFE50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2A50-6CBE-4A1F-A14A-1F247DE4E588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C44C-DDDD-44C1-822D-EAC70189E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3F7C-9321-4FF2-9743-CEA6DFEC4B47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0AEA-3AFB-4802-954B-FB4B008B2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7032-D359-4DBE-B0AC-DA99A6A7ECAC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3DF3-EFD4-45CE-8803-CBC31B32A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D612-783E-4F0C-A748-58EC72AC4FD0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35A0-0CA6-42D0-927A-A5EA3CDB9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BC854-6C15-4AB0-AD53-3AE4C0CBF5F4}" type="datetimeFigureOut">
              <a:rPr lang="ru-RU"/>
              <a:pPr>
                <a:defRPr/>
              </a:pPr>
              <a:t>01.05.2018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C76CA-D6DF-4FBC-B187-F74996CB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96"/>
            <a:ext cx="8858312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Применение логопедических компьютерных игр в коррекционной работе учителя-логопеда.</a:t>
            </a:r>
            <a:br>
              <a:rPr lang="ru-RU" dirty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4714875"/>
            <a:ext cx="6400800" cy="1752600"/>
          </a:xfrm>
        </p:spPr>
        <p:txBody>
          <a:bodyPr/>
          <a:lstStyle/>
          <a:p>
            <a:pPr marR="0"/>
            <a:r>
              <a:rPr lang="ru-RU" sz="2000" smtClean="0">
                <a:solidFill>
                  <a:srgbClr val="FF0000"/>
                </a:solidFill>
              </a:rPr>
              <a:t>Подготовил:  учитель-логопед</a:t>
            </a:r>
          </a:p>
          <a:p>
            <a:pPr marR="0"/>
            <a:r>
              <a:rPr lang="ru-RU" sz="2000" smtClean="0">
                <a:solidFill>
                  <a:srgbClr val="FF0000"/>
                </a:solidFill>
              </a:rPr>
              <a:t>А.М. Шевченко</a:t>
            </a:r>
          </a:p>
          <a:p>
            <a:pPr marR="0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28625" y="671513"/>
            <a:ext cx="84296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404040"/>
                </a:solidFill>
                <a:ea typeface="Times New Roman" pitchFamily="18" charset="0"/>
              </a:rPr>
              <a:t>        </a:t>
            </a:r>
            <a:r>
              <a:rPr lang="ru-RU">
                <a:latin typeface="Constantia" pitchFamily="18" charset="0"/>
                <a:ea typeface="Times New Roman" pitchFamily="18" charset="0"/>
              </a:rPr>
              <a:t>Благодаря своей многофункциональности компьютер полезен человеку любой профессии. Именно универсальность компьютерных средств определяет их развивающий эффект в образовании. Интерес детей к компьютеру огромен, и дело взрослых, обратить его в полезное русло. Компьютер, являясь самым современным инструментом для обработки информации, может служить мощным техническим средством обучения и играть роль незаменимого помощника в воспитании и обучении ребенка, а также в формировании речевого и общего психического развития дошкольников. Следовательно, компьютерные программы вполне можно использовать в деятельности логопеда и родителей для повышения эффективности коррекционного процесса.</a:t>
            </a:r>
            <a:r>
              <a:rPr lang="ru-RU" i="1">
                <a:latin typeface="Constantia" pitchFamily="18" charset="0"/>
                <a:ea typeface="Times New Roman" pitchFamily="18" charset="0"/>
              </a:rPr>
              <a:t> Компьютер помогает учителю-логопеду на занятиях:</a:t>
            </a:r>
            <a:endParaRPr lang="ru-RU">
              <a:latin typeface="Constantia" pitchFamily="18" charset="0"/>
              <a:ea typeface="Times New Roman" pitchFamily="18" charset="0"/>
            </a:endParaRPr>
          </a:p>
          <a:p>
            <a:r>
              <a:rPr lang="ru-RU">
                <a:latin typeface="Constantia" pitchFamily="18" charset="0"/>
                <a:ea typeface="Times New Roman" pitchFamily="18" charset="0"/>
              </a:rPr>
              <a:t> - При обследовании речи детей;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 - Для развития фонематического слуха;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 - Развития слоговой структуры слова;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 - Развития грамматического строя речи;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 - Обогащения словарного запаса;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 - Развития связной речи;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 - Для автоматизации поставленных звуков;                                                                         </a:t>
            </a:r>
            <a:br>
              <a:rPr lang="ru-RU">
                <a:latin typeface="Constantia" pitchFamily="18" charset="0"/>
                <a:ea typeface="Times New Roman" pitchFamily="18" charset="0"/>
              </a:rPr>
            </a:br>
            <a:r>
              <a:rPr lang="ru-RU">
                <a:latin typeface="Constantia" pitchFamily="18" charset="0"/>
                <a:ea typeface="Times New Roman" pitchFamily="18" charset="0"/>
              </a:rPr>
              <a:t>Занятия детей на компьютере имеют большое значение не только для развития интеллекта и речи, но и для развития мелкой моторики.</a:t>
            </a:r>
          </a:p>
          <a:p>
            <a:pPr algn="just"/>
            <a:endParaRPr lang="ru-RU">
              <a:ea typeface="Times New Roman" pitchFamily="18" charset="0"/>
            </a:endParaRPr>
          </a:p>
        </p:txBody>
      </p:sp>
      <p:pic>
        <p:nvPicPr>
          <p:cNvPr id="6147" name="Рисунок 2" descr="C:\Users\6\Desktop\ЛОГОПЕД\КАРТИНКИ ПО ЛЕКСИЧ ТЕМАМ\КАРТИНКИ ЛОГОПЕД-Е\292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929063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57188" y="642938"/>
            <a:ext cx="87868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57225" algn="l"/>
              </a:tabLst>
            </a:pPr>
            <a:r>
              <a:rPr lang="ru-RU" sz="1600" i="1">
                <a:ea typeface="Times New Roman" pitchFamily="18" charset="0"/>
              </a:rPr>
              <a:t>Используя в своей деятельности информационно-коммуникативные технологии с целью повышения эффективности процесса коррекционно-логопедического воздействия, логопед при этом решает следующие задачи:</a:t>
            </a:r>
            <a:endParaRPr lang="ru-RU" sz="1600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 sz="1600">
                <a:ea typeface="Times New Roman" pitchFamily="18" charset="0"/>
              </a:rPr>
              <a:t>- повышение мотивации детей к логопедическим занятиям;</a:t>
            </a:r>
            <a:br>
              <a:rPr lang="ru-RU" sz="1600">
                <a:ea typeface="Times New Roman" pitchFamily="18" charset="0"/>
              </a:rPr>
            </a:br>
            <a:r>
              <a:rPr lang="ru-RU" sz="1600">
                <a:ea typeface="Times New Roman" pitchFamily="18" charset="0"/>
              </a:rPr>
              <a:t>- формирование сотрудничества и новых форм общения между ребенком и логопедом;</a:t>
            </a:r>
            <a:br>
              <a:rPr lang="ru-RU" sz="1600">
                <a:ea typeface="Times New Roman" pitchFamily="18" charset="0"/>
              </a:rPr>
            </a:br>
            <a:r>
              <a:rPr lang="ru-RU" sz="1600">
                <a:ea typeface="Times New Roman" pitchFamily="18" charset="0"/>
              </a:rPr>
              <a:t>- адекватная (осознанная) оценка ребенком своих действий во время занятий с компьютерной программой;</a:t>
            </a:r>
            <a:br>
              <a:rPr lang="ru-RU" sz="1600">
                <a:ea typeface="Times New Roman" pitchFamily="18" charset="0"/>
              </a:rPr>
            </a:br>
            <a:r>
              <a:rPr lang="ru-RU" sz="1600">
                <a:ea typeface="Times New Roman" pitchFamily="18" charset="0"/>
              </a:rPr>
              <a:t>- положительное эмоциональное состояние ребенка в процессе занятий, как залог успеха.</a:t>
            </a:r>
          </a:p>
          <a:p>
            <a:pPr eaLnBrk="0" hangingPunct="0">
              <a:tabLst>
                <a:tab pos="657225" algn="l"/>
              </a:tabLst>
            </a:pPr>
            <a:r>
              <a:rPr lang="ru-RU" sz="1600" i="1">
                <a:ea typeface="Times New Roman" pitchFamily="18" charset="0"/>
              </a:rPr>
              <a:t> </a:t>
            </a:r>
            <a:endParaRPr lang="ru-RU">
              <a:ea typeface="Times New Roman" pitchFamily="18" charset="0"/>
            </a:endParaRPr>
          </a:p>
        </p:txBody>
      </p:sp>
      <p:pic>
        <p:nvPicPr>
          <p:cNvPr id="7171" name="Рисунок 2" descr="C:\Users\6\Desktop\ЛОГОПЕД\КОНСУЛЬТАЦИИ\На сайт А.М. Шевченко\январь- апрель\КОНСУЛЬТ ЛОГОПЕД КОМПЬЮТ ИГР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643188"/>
            <a:ext cx="6076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28625" y="6000750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использование компьютерной игры «Пират и клад» (пространственное ориентирование). Цель: Научить детей ориентированию по клеткам.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57188" y="642938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57225" algn="l"/>
              </a:tabLst>
            </a:pPr>
            <a:r>
              <a:rPr lang="ru-RU" i="1">
                <a:ea typeface="Times New Roman" pitchFamily="18" charset="0"/>
              </a:rPr>
              <a:t>В использовании мультимедийных презентаций и логопедических компьютерных программ можно выделить такие преимущества, как: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ea typeface="Times New Roman" pitchFamily="18" charset="0"/>
              </a:rPr>
              <a:t> - </a:t>
            </a: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информационная емкость;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-  доступность;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- наглядность;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- эмоциональная привлекательность;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- многофункциональность.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Благодаря тому, что изображения на экране появляются последовательно, дети имеют возможность выполнять элементы упражнений более тщательно и в полном объеме.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Использование анимации и сюрпризных моментов делают коррекционный процесс более интересным и выразительным.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Дети получают одобрение не только от логопеда, но и со стороны компьютера в виде картинок-призов, сопровождающихся звуковым оформлением.</a:t>
            </a:r>
            <a:endParaRPr lang="ru-RU">
              <a:ea typeface="Times New Roman" pitchFamily="18" charset="0"/>
            </a:endParaRPr>
          </a:p>
          <a:p>
            <a:pPr eaLnBrk="0" hangingPunct="0">
              <a:tabLst>
                <a:tab pos="657225" algn="l"/>
              </a:tabLst>
            </a:pPr>
            <a:r>
              <a:rPr lang="ru-RU">
                <a:solidFill>
                  <a:srgbClr val="404040"/>
                </a:solidFill>
                <a:ea typeface="Times New Roman" pitchFamily="18" charset="0"/>
              </a:rPr>
              <a:t>Существенно сокращают время на дифференциацию смешиваемых звуков. </a:t>
            </a:r>
            <a:endParaRPr lang="ru-RU">
              <a:ea typeface="Times New Roman" pitchFamily="18" charset="0"/>
            </a:endParaRPr>
          </a:p>
        </p:txBody>
      </p:sp>
      <p:sp>
        <p:nvSpPr>
          <p:cNvPr id="8195" name="AutoShape 2" descr="https://im0-tub-ru.yandex.net/i?id=b0a4744da07731615bd4a6f2e641239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8196" name="Picture 4" descr="https://im0-tub-ru.yandex.net/i?id=b0a4744da07731615bd4a6f2e641239d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285875"/>
            <a:ext cx="19335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i.posleurokov.ru/resize/-/400/438/468a9dcb66a83f10bd3cdd781c7ef0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143500"/>
            <a:ext cx="16525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C:\Users\6\Desktop\ЛОГОПЕД\КОНСУЛЬТАЦИИ\На сайт А.М. Шевченко\январь- апрель\КОНСУЛЬТ ЛОГОПЕД КОМПЬЮТ ИГР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85813"/>
            <a:ext cx="63690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компьютерная игра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Веселый город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(пропущенные буквы). Цель:  Развитие слоговой структуры слова.</a:t>
            </a:r>
            <a:endParaRPr lang="ru-RU"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C:\Users\6\Desktop\ЛОГОПЕД\КОНСУЛЬТАЦИИ\На сайт А.М. Шевченко\январь- апрель\КОНСУЛЬТ ЛОГОПЕД КОМПЬЮТ ИГР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857250"/>
            <a:ext cx="6645275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71500" y="5072063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компьютерная игра «Кто что делает?» (глагольный словарь). Цель: Сформировать у детей навык самостоятельного подбора слов-действий к предмету.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14313" y="4786313"/>
            <a:ext cx="8643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>
                <a:ea typeface="Calibri" pitchFamily="34" charset="0"/>
              </a:rPr>
              <a:t>Используйте возможности логопедической компьютерной игры для того, чтобы помочь ребенку приобрести новые навыки и развивать психические процессы (память, внимание, мышление, логику) и правильную речь. Для занятий с ребенком следует выбирать только логопедические компьютерные игры, разработанные профессионалами для детей с нарушением речевого развития. Но, помните об опасностях злоупотреблений. Тогда компьютерные игры принесут вашему ребенку только пользу!</a:t>
            </a:r>
          </a:p>
        </p:txBody>
      </p:sp>
      <p:pic>
        <p:nvPicPr>
          <p:cNvPr id="11267" name="Рисунок 2" descr="C:\Users\6\Desktop\ЛОГОПЕД\КОНСУЛЬТАЦИИ\На сайт А.М. Шевченко\январь- апрель\КОНСУЛЬТ ЛОГОПЕД КОМПЬЮТ ИГР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42875"/>
            <a:ext cx="594042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00063" y="3929063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Компьютерная игра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учит буквы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(исправляем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неправильные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буквы) </a:t>
            </a: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Предупредить появление у детей нарушения чтения и письма, формируя представление о правильном образе буквы.</a:t>
            </a:r>
            <a:endParaRPr lang="ru-RU" sz="800">
              <a:ea typeface="Calibri" pitchFamily="34" charset="0"/>
            </a:endParaRPr>
          </a:p>
          <a:p>
            <a:pPr eaLnBrk="0" hangingPunct="0"/>
            <a:endParaRPr lang="ru-RU">
              <a:ea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407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Constantia</vt:lpstr>
      <vt:lpstr>Arial</vt:lpstr>
      <vt:lpstr>Calibri</vt:lpstr>
      <vt:lpstr>Wingdings 2</vt:lpstr>
      <vt:lpstr>Times New Roman</vt:lpstr>
      <vt:lpstr>Поток</vt:lpstr>
      <vt:lpstr>Применение логопедических компьютерных игр в коррекционной работе учителя-логопеда.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логопедических компьютерных игр в коррекционной работе учителя-логопеда.</dc:title>
  <dc:creator>Ирина</dc:creator>
  <cp:lastModifiedBy>Improot</cp:lastModifiedBy>
  <cp:revision>1</cp:revision>
  <dcterms:created xsi:type="dcterms:W3CDTF">2018-04-27T20:48:46Z</dcterms:created>
  <dcterms:modified xsi:type="dcterms:W3CDTF">2018-05-01T17:34:09Z</dcterms:modified>
</cp:coreProperties>
</file>