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5" r:id="rId2"/>
    <p:sldId id="256" r:id="rId3"/>
    <p:sldId id="259" r:id="rId4"/>
    <p:sldId id="258" r:id="rId5"/>
    <p:sldId id="271" r:id="rId6"/>
    <p:sldId id="273" r:id="rId7"/>
    <p:sldId id="270" r:id="rId8"/>
    <p:sldId id="274" r:id="rId9"/>
    <p:sldId id="257" r:id="rId10"/>
    <p:sldId id="272" r:id="rId11"/>
    <p:sldId id="265" r:id="rId12"/>
    <p:sldId id="261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C41E59"/>
    <a:srgbClr val="9966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730" y="-8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0845-E6A5-4512-B7A5-E4655E1C337A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BCEC-F86D-42A1-9D13-85C1B74898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0845-E6A5-4512-B7A5-E4655E1C337A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BCEC-F86D-42A1-9D13-85C1B74898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0845-E6A5-4512-B7A5-E4655E1C337A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BCEC-F86D-42A1-9D13-85C1B74898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0845-E6A5-4512-B7A5-E4655E1C337A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BCEC-F86D-42A1-9D13-85C1B74898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0845-E6A5-4512-B7A5-E4655E1C337A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BCEC-F86D-42A1-9D13-85C1B74898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0845-E6A5-4512-B7A5-E4655E1C337A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BCEC-F86D-42A1-9D13-85C1B74898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0845-E6A5-4512-B7A5-E4655E1C337A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BCEC-F86D-42A1-9D13-85C1B74898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0845-E6A5-4512-B7A5-E4655E1C337A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BCEC-F86D-42A1-9D13-85C1B74898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0845-E6A5-4512-B7A5-E4655E1C337A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BCEC-F86D-42A1-9D13-85C1B74898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0845-E6A5-4512-B7A5-E4655E1C337A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BCEC-F86D-42A1-9D13-85C1B74898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0845-E6A5-4512-B7A5-E4655E1C337A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BCEC-F86D-42A1-9D13-85C1B74898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40845-E6A5-4512-B7A5-E4655E1C337A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FBCEC-F86D-42A1-9D13-85C1B74898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dissolve/>
  </p:transition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omanbook.com.ua/zimnie-kanikulyi-idei-dlya-otdyiha-s-detmi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рина\Desktop\Тонкий лёд\li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6715172" cy="50800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1857356" y="5000636"/>
            <a:ext cx="7072362" cy="185736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подготовили воспитатели МБДОУ №5, корпус 1, группа №3 Нестерова М.А. и Рашидова Э.Ш.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3039621"/>
      </p:ext>
    </p:extLst>
  </p:cSld>
  <p:clrMapOvr>
    <a:masterClrMapping/>
  </p:clrMapOvr>
  <p:transition spd="med" advTm="429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5317762" cy="278066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бери ты снега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рот,</a:t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 не заболел живот,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тобой, мой друг,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беда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случилась никогда!</a:t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Грязь — вредна, она опасна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ней — микробы! Это ясно?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3321762"/>
            <a:ext cx="4572032" cy="30515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7818" y="1285860"/>
            <a:ext cx="3382096" cy="26782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91058798"/>
      </p:ext>
    </p:extLst>
  </p:cSld>
  <p:clrMapOvr>
    <a:masterClrMapping/>
  </p:clrMapOvr>
  <p:transition spd="med" advTm="9485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7811027" cy="924475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я люблю сосать сосульку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весело свистеть в свистульку</a:t>
            </a:r>
          </a:p>
        </p:txBody>
      </p:sp>
      <p:pic>
        <p:nvPicPr>
          <p:cNvPr id="6146" name="Picture 2" descr="D:\Users Private Folders\Galina\Pictures\000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1357298"/>
            <a:ext cx="7002618" cy="44291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2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67744" y="6114865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Этого делать нельзя!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4564256"/>
      </p:ext>
    </p:extLst>
  </p:cSld>
  <p:clrMapOvr>
    <a:masterClrMapping/>
  </p:clrMapOvr>
  <p:transition spd="med" advTm="9953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рина\Desktop\На тонком льду-Сайт\IMG_20180118_1143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5048285" cy="37862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41E5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ирина\Desktop\Тонкий лёд\slide_1.jpg"/>
          <p:cNvPicPr>
            <a:picLocks noChangeAspect="1" noChangeArrowheads="1"/>
          </p:cNvPicPr>
          <p:nvPr/>
        </p:nvPicPr>
        <p:blipFill>
          <a:blip r:embed="rId3" cstate="print"/>
          <a:srcRect b="10780"/>
          <a:stretch>
            <a:fillRect/>
          </a:stretch>
        </p:blipFill>
        <p:spPr bwMode="auto">
          <a:xfrm>
            <a:off x="4714876" y="3929066"/>
            <a:ext cx="4056844" cy="2714644"/>
          </a:xfrm>
          <a:prstGeom prst="roundRect">
            <a:avLst>
              <a:gd name="adj" fmla="val 16667"/>
            </a:avLst>
          </a:prstGeom>
          <a:ln>
            <a:solidFill>
              <a:srgbClr val="C41E59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672253441"/>
      </p:ext>
    </p:extLst>
  </p:cSld>
  <p:clrMapOvr>
    <a:masterClrMapping/>
  </p:clrMapOvr>
  <p:transition spd="med" advTm="6911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рина\Desktop\На тонком льду-Сайт\IMG_20180118_1149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3714776" cy="49530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41E5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Users\ирина\Desktop\Тонкий лёд\0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-214338"/>
            <a:ext cx="4343400" cy="3857625"/>
          </a:xfrm>
          <a:prstGeom prst="roundRect">
            <a:avLst>
              <a:gd name="adj" fmla="val 16667"/>
            </a:avLst>
          </a:prstGeom>
          <a:ln>
            <a:solidFill>
              <a:srgbClr val="C41E59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87681479"/>
      </p:ext>
    </p:extLst>
  </p:cSld>
  <p:clrMapOvr>
    <a:masterClrMapping/>
  </p:clrMapOvr>
  <p:transition spd="med" advTm="482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0034" y="928670"/>
            <a:ext cx="7992887" cy="128588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 w="0">
                  <a:solidFill>
                    <a:srgbClr val="C41E59"/>
                  </a:solidFill>
                </a:ln>
                <a:solidFill>
                  <a:srgbClr val="C41E59"/>
                </a:solidFill>
                <a:effectLst>
                  <a:reflection blurRad="12700" stA="50000" endPos="50000" dist="5000" dir="5400000" sy="-100000" rotWithShape="0"/>
                </a:effectLst>
              </a:rPr>
              <a:t>Правила поведения Зимой</a:t>
            </a:r>
            <a:endParaRPr lang="ru-RU" sz="3600" b="1" cap="all" spc="0" dirty="0">
              <a:ln w="0">
                <a:solidFill>
                  <a:srgbClr val="C41E59"/>
                </a:solidFill>
              </a:ln>
              <a:solidFill>
                <a:srgbClr val="C41E59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2071678"/>
            <a:ext cx="4000528" cy="3000396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48" y="3357562"/>
            <a:ext cx="3929090" cy="2873437"/>
          </a:xfrm>
          <a:prstGeom prst="rect">
            <a:avLst/>
          </a:prstGeom>
          <a:ln w="57150">
            <a:solidFill>
              <a:schemeClr val="tx2">
                <a:lumMod val="25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3530924"/>
      </p:ext>
    </p:extLst>
  </p:cSld>
  <p:clrMapOvr>
    <a:masterClrMapping/>
  </p:clrMapOvr>
  <p:transition spd="med" advTm="1981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67555"/>
            <a:ext cx="7818662" cy="28900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Зима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чудесное время года,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которое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всегда так ждёт каждый ребёнок.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славные деньки, когда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много зимних праздников и снега, с которым дети любят играть.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Но, как не странно, на каникулах тоже следует кое о чем позаботиться. И речь, безусловно, не об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учебе, а о безопасности.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3857628"/>
            <a:ext cx="3503091" cy="25702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9124" y="2857495"/>
            <a:ext cx="3548623" cy="25671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39593068"/>
      </p:ext>
    </p:extLst>
  </p:cSld>
  <p:clrMapOvr>
    <a:masterClrMapping/>
  </p:clrMapOvr>
  <p:transition spd="med" advTm="10406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857232"/>
            <a:ext cx="7125113" cy="924475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ru-RU" dirty="0" smtClean="0"/>
              <a:t>Проезжая часть, не место для</a:t>
            </a:r>
            <a:br>
              <a:rPr lang="ru-RU" dirty="0" smtClean="0"/>
            </a:br>
            <a:r>
              <a:rPr lang="ru-RU" dirty="0" smtClean="0"/>
              <a:t>зимних детских развлечений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3929065"/>
            <a:ext cx="3571900" cy="2420735"/>
          </a:xfrm>
          <a:prstGeom prst="roundRect">
            <a:avLst>
              <a:gd name="adj" fmla="val 16667"/>
            </a:avLst>
          </a:prstGeom>
          <a:ln>
            <a:solidFill>
              <a:schemeClr val="tx2">
                <a:lumMod val="2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0034" y="1500174"/>
            <a:ext cx="74781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Зимой несанкционированные горки на дорогах становятся одним из факторов, способствующих возникновению дорожно-транспортных происшествий с участием детей. Ребенок в азарте игры может не заметить приближающийся автомобиль, водитель которого даже если и успеет во время среагировать на опасную ситуацию, вряд ли сумеет мгновенно остановить автомашину в условиях гололеда.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womanbook.com.ua/wp-content/uploads/2011/12/sanki-77000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4" y="3571876"/>
            <a:ext cx="3322497" cy="2388249"/>
          </a:xfrm>
          <a:prstGeom prst="roundRect">
            <a:avLst>
              <a:gd name="adj" fmla="val 16667"/>
            </a:avLst>
          </a:prstGeom>
          <a:ln>
            <a:solidFill>
              <a:schemeClr val="tx2">
                <a:lumMod val="2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04731355"/>
      </p:ext>
    </p:extLst>
  </p:cSld>
  <p:clrMapOvr>
    <a:masterClrMapping/>
  </p:clrMapOvr>
  <p:transition spd="med" advTm="15896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6598"/>
            <a:ext cx="8064896" cy="12907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Кататься с горки так прекрасно,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у дорог, всегда опасно!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2" y="3714752"/>
            <a:ext cx="4153321" cy="2883676"/>
          </a:xfrm>
          <a:prstGeom prst="roundRect">
            <a:avLst>
              <a:gd name="adj" fmla="val 16667"/>
            </a:avLst>
          </a:prstGeom>
          <a:ln>
            <a:solidFill>
              <a:schemeClr val="tx2">
                <a:lumMod val="2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500174"/>
            <a:ext cx="4286280" cy="2928612"/>
          </a:xfrm>
          <a:prstGeom prst="roundRect">
            <a:avLst>
              <a:gd name="adj" fmla="val 16667"/>
            </a:avLst>
          </a:prstGeom>
          <a:ln>
            <a:solidFill>
              <a:schemeClr val="tx2">
                <a:lumMod val="2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25139378"/>
      </p:ext>
    </p:extLst>
  </p:cSld>
  <p:clrMapOvr>
    <a:masterClrMapping/>
  </p:clrMapOvr>
  <p:transition spd="med" advTm="8689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5102308" cy="3643314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Зима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 Скорее на коньки!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Какие славные деньки!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Но выходить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лёд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нельзя,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Пока непрочен он, друзья,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Когда есть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трещины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нём,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Когда вдруг потеплело днём…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Провалишься – придёт беда: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Зимой холодная вода…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42" y="3500438"/>
            <a:ext cx="4786346" cy="3013868"/>
          </a:xfrm>
          <a:prstGeom prst="roundRect">
            <a:avLst>
              <a:gd name="adj" fmla="val 16667"/>
            </a:avLst>
          </a:prstGeom>
          <a:ln>
            <a:solidFill>
              <a:schemeClr val="tx2">
                <a:lumMod val="2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go1.imgsmail.ru/imgpreview?key=http%3A//susanin.udm.ru/upload/iblock/e05/e05684a2bce1cc63bd0f686b6d2d0699.jpg&amp;mb=imgdb_preview_10002&amp;q=90&amp;w=14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2" y="428604"/>
            <a:ext cx="3857652" cy="2731904"/>
          </a:xfrm>
          <a:prstGeom prst="roundRect">
            <a:avLst>
              <a:gd name="adj" fmla="val 16667"/>
            </a:avLst>
          </a:prstGeom>
          <a:ln>
            <a:solidFill>
              <a:schemeClr val="tx2">
                <a:lumMod val="2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6068357"/>
      </p:ext>
    </p:extLst>
  </p:cSld>
  <p:clrMapOvr>
    <a:masterClrMapping/>
  </p:clrMapOvr>
  <p:transition spd="med" advTm="12917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7883035" cy="92447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Техника безопасности детей на  льду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6" y="4214818"/>
            <a:ext cx="3446694" cy="23524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4214818"/>
            <a:ext cx="3571900" cy="23636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4282" y="785794"/>
            <a:ext cx="720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Какая опасность может подстерегает  вас на льду?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Толщина льда не должна быть меньше 7 см.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вы ступили на хрупкий лед, перемещайтесь назад ползком или перекатывайтесь.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ступайте на лед, если он покрыт снегом, чтобы не попасть в полынью, лунки.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проверяйте прочность льда ногой.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тёмное время суток не выходите на лёд.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3643314"/>
            <a:ext cx="7858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Человек! Ты не пингвин. Не гуляй средь льдин один!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1088632"/>
      </p:ext>
    </p:extLst>
  </p:cSld>
  <p:clrMapOvr>
    <a:masterClrMapping/>
  </p:clrMapOvr>
  <p:transition spd="med" advTm="22808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404664"/>
            <a:ext cx="4392488" cy="541757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замёрзших озёрах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Лёд бывает непрочен,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ходить по такому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Безответственно очень!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Водоёмы опасны: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Может лёд провалиться,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спасать вас напрасно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Вся округа примчится…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Ведь почти невозможно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 полынье подобраться –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Из воды будет сложно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Вас вытаскивать, братцы…</a:t>
            </a:r>
          </a:p>
        </p:txBody>
      </p:sp>
      <p:pic>
        <p:nvPicPr>
          <p:cNvPr id="1026" name="Picture 2" descr="http://go3.imgsmail.ru/imgpreview?key=http%3A//astersoft.net/images/1/1/stihi-dlja-detej-bezopasnost-na-ldu_2.jpg&amp;mb=imgdb_preview_393&amp;w=1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4" y="1500174"/>
            <a:ext cx="3714776" cy="4643470"/>
          </a:xfrm>
          <a:prstGeom prst="roundRect">
            <a:avLst>
              <a:gd name="adj" fmla="val 16667"/>
            </a:avLst>
          </a:prstGeom>
          <a:ln>
            <a:solidFill>
              <a:schemeClr val="tx2">
                <a:lumMod val="2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0723916"/>
      </p:ext>
    </p:extLst>
  </p:cSld>
  <p:clrMapOvr>
    <a:masterClrMapping/>
  </p:clrMapOvr>
  <p:transition spd="med" advTm="15085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На тонком льду-Сайт\IMG_20180118_114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5"/>
            <a:ext cx="5214974" cy="39112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41E5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ирина\Desktop\Тонкий лёд\hello_html_m3577ff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214818"/>
            <a:ext cx="3860791" cy="2167025"/>
          </a:xfrm>
          <a:prstGeom prst="roundRect">
            <a:avLst>
              <a:gd name="adj" fmla="val 16667"/>
            </a:avLst>
          </a:prstGeom>
          <a:ln>
            <a:solidFill>
              <a:srgbClr val="C41E59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930131803"/>
      </p:ext>
    </p:extLst>
  </p:cSld>
  <p:clrMapOvr>
    <a:masterClrMapping/>
  </p:clrMapOvr>
  <p:transition spd="med" advTm="3292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TC102455519[[fn=Зима]]</Template>
  <TotalTime>385</TotalTime>
  <Words>253</Words>
  <Application>Microsoft Office PowerPoint</Application>
  <PresentationFormat>Экран (4:3)</PresentationFormat>
  <Paragraphs>20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Winter</vt:lpstr>
      <vt:lpstr>Слайд 1</vt:lpstr>
      <vt:lpstr>Слайд 2</vt:lpstr>
      <vt:lpstr>Слайд 3</vt:lpstr>
      <vt:lpstr>Проезжая часть, не место для зимних детских развлечений</vt:lpstr>
      <vt:lpstr>Кататься с горки так прекрасно, Но у дорог, всегда опасно!</vt:lpstr>
      <vt:lpstr> Зима! Скорее на коньки!  Какие славные деньки!  Но выходить на лёд нельзя,  Пока непрочен он, друзья,  Когда есть трещины на нём,  Когда вдруг потеплело днём…  Провалишься – придёт беда:  Зимой холодная вода…</vt:lpstr>
      <vt:lpstr>Техника безопасности детей на  льду</vt:lpstr>
      <vt:lpstr> На замёрзших озёрах  Лёд бывает непрочен,  И ходить по такому  Безответственно очень!  Водоёмы опасны:  Может лёд провалиться,  И спасать вас напрасно  Вся округа примчится…  Ведь почти невозможно  К полынье подобраться –  Из воды будет сложно  Вас вытаскивать, братцы…</vt:lpstr>
      <vt:lpstr>Слайд 9</vt:lpstr>
      <vt:lpstr>Не бери ты снега в рот, Чтоб не заболел живот,  Чтоб с тобой, мой друг, беда Не случилась никогда! Грязь — вредна, она опасна, В ней — микробы! Это ясно?</vt:lpstr>
      <vt:lpstr>А я люблю сосать сосульку И весело свистеть в свистульку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Ацццкий Админ !!!</dc:creator>
  <cp:lastModifiedBy>Improot</cp:lastModifiedBy>
  <cp:revision>36</cp:revision>
  <dcterms:created xsi:type="dcterms:W3CDTF">2014-01-26T13:28:59Z</dcterms:created>
  <dcterms:modified xsi:type="dcterms:W3CDTF">2018-01-21T18:52:38Z</dcterms:modified>
</cp:coreProperties>
</file>